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70" r:id="rId2"/>
    <p:sldId id="269" r:id="rId3"/>
    <p:sldId id="263" r:id="rId4"/>
    <p:sldId id="257" r:id="rId5"/>
    <p:sldId id="266" r:id="rId6"/>
    <p:sldId id="260" r:id="rId7"/>
    <p:sldId id="262" r:id="rId8"/>
    <p:sldId id="261" r:id="rId9"/>
    <p:sldId id="267" r:id="rId10"/>
    <p:sldId id="268" r:id="rId11"/>
    <p:sldId id="264" r:id="rId12"/>
    <p:sldId id="26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4FF48-5E70-4A29-AC4F-652CE4CC64FA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FD2A5-B388-4F45-9377-52E910FF7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8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7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7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3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9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9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31C1-3AC8-447C-80B4-2B6FDEE2E0B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142D-B100-4B03-93FE-D9F9C22F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7884" y="2025256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/>
              <a:t>The Persian Wars</a:t>
            </a:r>
          </a:p>
        </p:txBody>
      </p:sp>
      <p:pic>
        <p:nvPicPr>
          <p:cNvPr id="5" name="Picture 2" descr="J:\Logos\NcleUni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135" y="4631776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535" y="3788230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9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Persian march into Greece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015" y="1825625"/>
            <a:ext cx="2371969" cy="43513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Xerxes’ Invasion. The battles of Thermopylae and Salamis 480 BC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146" y="1943894"/>
            <a:ext cx="4521708" cy="41148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108" y="1923238"/>
            <a:ext cx="2949146" cy="4074077"/>
          </a:xfrm>
        </p:spPr>
      </p:pic>
    </p:spTree>
    <p:extLst>
      <p:ext uri="{BB962C8B-B14F-4D97-AF65-F5344CB8AC3E}">
        <p14:creationId xmlns:p14="http://schemas.microsoft.com/office/powerpoint/2010/main" val="413656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battle of Plataea.  The final defeat of Xerxes’ invasion 479 BC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991880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146" y="419133"/>
            <a:ext cx="4216448" cy="5859429"/>
          </a:xfrm>
        </p:spPr>
      </p:pic>
    </p:spTree>
    <p:extLst>
      <p:ext uri="{BB962C8B-B14F-4D97-AF65-F5344CB8AC3E}">
        <p14:creationId xmlns:p14="http://schemas.microsoft.com/office/powerpoint/2010/main" val="416622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Herodotus:  The Father of History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377" y="1690688"/>
            <a:ext cx="3520786" cy="4793359"/>
          </a:xfrm>
        </p:spPr>
      </p:pic>
    </p:spTree>
    <p:extLst>
      <p:ext uri="{BB962C8B-B14F-4D97-AF65-F5344CB8AC3E}">
        <p14:creationId xmlns:p14="http://schemas.microsoft.com/office/powerpoint/2010/main" val="79978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Persian Empire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18" y="2019284"/>
            <a:ext cx="5781964" cy="441239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514" y="2019284"/>
            <a:ext cx="4839668" cy="44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Persian Power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21" y="1825625"/>
            <a:ext cx="385795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5839"/>
            <a:ext cx="5181600" cy="38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1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East Meets West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659" y="1325563"/>
            <a:ext cx="8260831" cy="51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2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Ionian Revolt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510" y="1431637"/>
            <a:ext cx="7406072" cy="52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Darius’ invasion of Greece and the battle of Marathon  490 BC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40" y="1891527"/>
            <a:ext cx="433862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74" y="1891527"/>
            <a:ext cx="3125490" cy="4351338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8020" y="1891528"/>
            <a:ext cx="30238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2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Xerxes’ </a:t>
            </a:r>
            <a:r>
              <a:rPr lang="en-GB" dirty="0"/>
              <a:t>Invasion of Greece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0364" y="1430615"/>
            <a:ext cx="5957454" cy="51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Herodotus:  The Father of History</vt:lpstr>
      <vt:lpstr>The Persian Empire</vt:lpstr>
      <vt:lpstr>Persian Power</vt:lpstr>
      <vt:lpstr>East Meets West</vt:lpstr>
      <vt:lpstr>Ionian Revolt</vt:lpstr>
      <vt:lpstr>Darius’ invasion of Greece and the battle of Marathon  490 BC</vt:lpstr>
      <vt:lpstr>Xerxes’ Invasion of Greece</vt:lpstr>
      <vt:lpstr>The Persian march into Greece</vt:lpstr>
      <vt:lpstr>Xerxes’ Invasion. The battles of Thermopylae and Salamis 480 BC</vt:lpstr>
      <vt:lpstr>The battle of Plataea.  The final defeat of Xerxes’ invasion 479 BC</vt:lpstr>
    </vt:vector>
  </TitlesOfParts>
  <Company>Newcastle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Andrew Parkin</dc:creator>
  <cp:lastModifiedBy>Thea Ravasi</cp:lastModifiedBy>
  <cp:revision>15</cp:revision>
  <cp:lastPrinted>2016-06-17T17:23:57Z</cp:lastPrinted>
  <dcterms:created xsi:type="dcterms:W3CDTF">2016-06-08T10:59:43Z</dcterms:created>
  <dcterms:modified xsi:type="dcterms:W3CDTF">2020-01-27T14:11:51Z</dcterms:modified>
</cp:coreProperties>
</file>